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73" r:id="rId5"/>
    <p:sldId id="274" r:id="rId6"/>
    <p:sldId id="275" r:id="rId7"/>
    <p:sldId id="270" r:id="rId8"/>
    <p:sldId id="259" r:id="rId9"/>
    <p:sldId id="264" r:id="rId10"/>
    <p:sldId id="276" r:id="rId11"/>
    <p:sldId id="265" r:id="rId12"/>
    <p:sldId id="266" r:id="rId13"/>
    <p:sldId id="278" r:id="rId14"/>
    <p:sldId id="267" r:id="rId15"/>
    <p:sldId id="277" r:id="rId16"/>
    <p:sldId id="279" r:id="rId17"/>
    <p:sldId id="261" r:id="rId18"/>
    <p:sldId id="262" r:id="rId19"/>
    <p:sldId id="269" r:id="rId20"/>
    <p:sldId id="280" r:id="rId21"/>
    <p:sldId id="281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94660"/>
  </p:normalViewPr>
  <p:slideViewPr>
    <p:cSldViewPr snapToGrid="0">
      <p:cViewPr varScale="1">
        <p:scale>
          <a:sx n="182" d="100"/>
          <a:sy n="182" d="100"/>
        </p:scale>
        <p:origin x="125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723E5-2E32-4E19-887E-DB1CA3F37E7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F59DDC9-3924-4037-BD43-7B52A5BBC409}">
      <dgm:prSet/>
      <dgm:spPr/>
      <dgm:t>
        <a:bodyPr/>
        <a:lstStyle/>
        <a:p>
          <a:r>
            <a:rPr lang="en-US"/>
            <a:t>Testing Goals</a:t>
          </a:r>
        </a:p>
      </dgm:t>
    </dgm:pt>
    <dgm:pt modelId="{46D2DBBA-2BE8-48FD-8093-79AB07134995}" type="parTrans" cxnId="{FB119637-D9B6-4335-BA29-3135C5F64706}">
      <dgm:prSet/>
      <dgm:spPr/>
      <dgm:t>
        <a:bodyPr/>
        <a:lstStyle/>
        <a:p>
          <a:endParaRPr lang="en-US"/>
        </a:p>
      </dgm:t>
    </dgm:pt>
    <dgm:pt modelId="{50C680C6-698F-4D4F-A3AC-51B3F9C7E741}" type="sibTrans" cxnId="{FB119637-D9B6-4335-BA29-3135C5F64706}">
      <dgm:prSet/>
      <dgm:spPr/>
      <dgm:t>
        <a:bodyPr/>
        <a:lstStyle/>
        <a:p>
          <a:endParaRPr lang="en-US"/>
        </a:p>
      </dgm:t>
    </dgm:pt>
    <dgm:pt modelId="{4FD06C5C-E312-4D2B-B4E5-56F74711A95F}">
      <dgm:prSet/>
      <dgm:spPr/>
      <dgm:t>
        <a:bodyPr/>
        <a:lstStyle/>
        <a:p>
          <a:r>
            <a:rPr lang="en-US"/>
            <a:t>Budget</a:t>
          </a:r>
        </a:p>
      </dgm:t>
    </dgm:pt>
    <dgm:pt modelId="{DFF23950-7C96-4242-B2F6-F039555B9564}" type="parTrans" cxnId="{9BC9D62E-0362-432E-91D3-6F5584453A81}">
      <dgm:prSet/>
      <dgm:spPr/>
      <dgm:t>
        <a:bodyPr/>
        <a:lstStyle/>
        <a:p>
          <a:endParaRPr lang="en-US"/>
        </a:p>
      </dgm:t>
    </dgm:pt>
    <dgm:pt modelId="{9916DD2F-33E2-4960-8D97-A9432011E6E6}" type="sibTrans" cxnId="{9BC9D62E-0362-432E-91D3-6F5584453A81}">
      <dgm:prSet/>
      <dgm:spPr/>
      <dgm:t>
        <a:bodyPr/>
        <a:lstStyle/>
        <a:p>
          <a:endParaRPr lang="en-US"/>
        </a:p>
      </dgm:t>
    </dgm:pt>
    <dgm:pt modelId="{5533EB07-B5DC-4423-BF8A-B3403832AD4D}">
      <dgm:prSet/>
      <dgm:spPr/>
      <dgm:t>
        <a:bodyPr/>
        <a:lstStyle/>
        <a:p>
          <a:r>
            <a:rPr lang="en-US"/>
            <a:t>Hardware</a:t>
          </a:r>
        </a:p>
      </dgm:t>
    </dgm:pt>
    <dgm:pt modelId="{A340D8E9-BCC7-4ABD-AF5C-984E09C80712}" type="parTrans" cxnId="{D39E7073-8445-4EC7-A082-BCB058D218B0}">
      <dgm:prSet/>
      <dgm:spPr/>
      <dgm:t>
        <a:bodyPr/>
        <a:lstStyle/>
        <a:p>
          <a:endParaRPr lang="en-US"/>
        </a:p>
      </dgm:t>
    </dgm:pt>
    <dgm:pt modelId="{545A086F-6B53-470F-A178-F55B638002FF}" type="sibTrans" cxnId="{D39E7073-8445-4EC7-A082-BCB058D218B0}">
      <dgm:prSet/>
      <dgm:spPr/>
      <dgm:t>
        <a:bodyPr/>
        <a:lstStyle/>
        <a:p>
          <a:endParaRPr lang="en-US"/>
        </a:p>
      </dgm:t>
    </dgm:pt>
    <dgm:pt modelId="{4BC49C87-DFD8-4B31-9050-A2A1FBA7987B}">
      <dgm:prSet/>
      <dgm:spPr/>
      <dgm:t>
        <a:bodyPr/>
        <a:lstStyle/>
        <a:p>
          <a:r>
            <a:rPr lang="en-US"/>
            <a:t>Software</a:t>
          </a:r>
        </a:p>
      </dgm:t>
    </dgm:pt>
    <dgm:pt modelId="{DDE65D98-9411-4940-B2B9-FCE85B38BD77}" type="parTrans" cxnId="{2D909021-A6EE-40BF-A4B2-48BEA98CCB5B}">
      <dgm:prSet/>
      <dgm:spPr/>
      <dgm:t>
        <a:bodyPr/>
        <a:lstStyle/>
        <a:p>
          <a:endParaRPr lang="en-US"/>
        </a:p>
      </dgm:t>
    </dgm:pt>
    <dgm:pt modelId="{1A3FF72E-97B4-4691-B99F-44224E076B04}" type="sibTrans" cxnId="{2D909021-A6EE-40BF-A4B2-48BEA98CCB5B}">
      <dgm:prSet/>
      <dgm:spPr/>
      <dgm:t>
        <a:bodyPr/>
        <a:lstStyle/>
        <a:p>
          <a:endParaRPr lang="en-US"/>
        </a:p>
      </dgm:t>
    </dgm:pt>
    <dgm:pt modelId="{4A5C6B12-F1E2-4BD3-960A-8ED96CB04709}">
      <dgm:prSet/>
      <dgm:spPr/>
      <dgm:t>
        <a:bodyPr/>
        <a:lstStyle/>
        <a:p>
          <a:r>
            <a:rPr lang="en-US"/>
            <a:t>Communication</a:t>
          </a:r>
        </a:p>
      </dgm:t>
    </dgm:pt>
    <dgm:pt modelId="{55AC6984-A775-45E4-B39C-C854016AEB79}" type="parTrans" cxnId="{A86E2D21-8E56-44D2-9559-6DA528979DF9}">
      <dgm:prSet/>
      <dgm:spPr/>
      <dgm:t>
        <a:bodyPr/>
        <a:lstStyle/>
        <a:p>
          <a:endParaRPr lang="en-US"/>
        </a:p>
      </dgm:t>
    </dgm:pt>
    <dgm:pt modelId="{9B77A0E0-F002-41D9-A108-681D7F2A289C}" type="sibTrans" cxnId="{A86E2D21-8E56-44D2-9559-6DA528979DF9}">
      <dgm:prSet/>
      <dgm:spPr/>
      <dgm:t>
        <a:bodyPr/>
        <a:lstStyle/>
        <a:p>
          <a:endParaRPr lang="en-US"/>
        </a:p>
      </dgm:t>
    </dgm:pt>
    <dgm:pt modelId="{9C8F1C02-A790-45AE-8191-F28040079C06}">
      <dgm:prSet/>
      <dgm:spPr/>
      <dgm:t>
        <a:bodyPr/>
        <a:lstStyle/>
        <a:p>
          <a:r>
            <a:rPr lang="en-US"/>
            <a:t>OPSEC</a:t>
          </a:r>
        </a:p>
      </dgm:t>
    </dgm:pt>
    <dgm:pt modelId="{F12CCE2A-69CA-4C1D-974A-40204CF64C31}" type="parTrans" cxnId="{CADC7EBB-1EFA-4EFF-BC3D-26B70EE7B881}">
      <dgm:prSet/>
      <dgm:spPr/>
      <dgm:t>
        <a:bodyPr/>
        <a:lstStyle/>
        <a:p>
          <a:endParaRPr lang="en-US"/>
        </a:p>
      </dgm:t>
    </dgm:pt>
    <dgm:pt modelId="{892DF6CD-FAF6-489A-AE70-6D3F29D9DA2D}" type="sibTrans" cxnId="{CADC7EBB-1EFA-4EFF-BC3D-26B70EE7B881}">
      <dgm:prSet/>
      <dgm:spPr/>
      <dgm:t>
        <a:bodyPr/>
        <a:lstStyle/>
        <a:p>
          <a:endParaRPr lang="en-US"/>
        </a:p>
      </dgm:t>
    </dgm:pt>
    <dgm:pt modelId="{16D8C8E7-48F3-4736-A884-BE155A871C64}">
      <dgm:prSet/>
      <dgm:spPr/>
      <dgm:t>
        <a:bodyPr/>
        <a:lstStyle/>
        <a:p>
          <a:r>
            <a:rPr lang="en-US"/>
            <a:t>Trying to avoid making </a:t>
          </a:r>
          <a:r>
            <a:rPr lang="en-US" i="1"/>
            <a:t>new</a:t>
          </a:r>
          <a:r>
            <a:rPr lang="en-US"/>
            <a:t> massive mistakes.</a:t>
          </a:r>
        </a:p>
      </dgm:t>
    </dgm:pt>
    <dgm:pt modelId="{ADC33650-47DF-4E5B-AD53-15D498445EC7}" type="parTrans" cxnId="{448F1125-4CB7-4332-8C3D-17905F759F4D}">
      <dgm:prSet/>
      <dgm:spPr/>
      <dgm:t>
        <a:bodyPr/>
        <a:lstStyle/>
        <a:p>
          <a:endParaRPr lang="en-US"/>
        </a:p>
      </dgm:t>
    </dgm:pt>
    <dgm:pt modelId="{DF2385D1-ED67-439D-B7B3-E050B61F11B8}" type="sibTrans" cxnId="{448F1125-4CB7-4332-8C3D-17905F759F4D}">
      <dgm:prSet/>
      <dgm:spPr/>
      <dgm:t>
        <a:bodyPr/>
        <a:lstStyle/>
        <a:p>
          <a:endParaRPr lang="en-US"/>
        </a:p>
      </dgm:t>
    </dgm:pt>
    <dgm:pt modelId="{0EA871FF-3B48-4819-B05F-F85AAEF7E572}" type="pres">
      <dgm:prSet presAssocID="{4D0723E5-2E32-4E19-887E-DB1CA3F37E72}" presName="linear" presStyleCnt="0">
        <dgm:presLayoutVars>
          <dgm:animLvl val="lvl"/>
          <dgm:resizeHandles val="exact"/>
        </dgm:presLayoutVars>
      </dgm:prSet>
      <dgm:spPr/>
    </dgm:pt>
    <dgm:pt modelId="{246F1137-F931-49A0-9649-CA9AC9376BB5}" type="pres">
      <dgm:prSet presAssocID="{6F59DDC9-3924-4037-BD43-7B52A5BBC40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DA6EF26-547F-462D-A133-FCDB6F7EA14F}" type="pres">
      <dgm:prSet presAssocID="{50C680C6-698F-4D4F-A3AC-51B3F9C7E741}" presName="spacer" presStyleCnt="0"/>
      <dgm:spPr/>
    </dgm:pt>
    <dgm:pt modelId="{D536E760-61A5-425C-940E-F4BCF8510346}" type="pres">
      <dgm:prSet presAssocID="{4FD06C5C-E312-4D2B-B4E5-56F74711A95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0BCB60C6-A9F8-47A1-8C48-7A8D7A405DF3}" type="pres">
      <dgm:prSet presAssocID="{9916DD2F-33E2-4960-8D97-A9432011E6E6}" presName="spacer" presStyleCnt="0"/>
      <dgm:spPr/>
    </dgm:pt>
    <dgm:pt modelId="{57D59165-8E24-44E1-B81E-F5E40840FF99}" type="pres">
      <dgm:prSet presAssocID="{5533EB07-B5DC-4423-BF8A-B3403832AD4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1631D4C-255E-4E0B-9750-A72AF4078F72}" type="pres">
      <dgm:prSet presAssocID="{545A086F-6B53-470F-A178-F55B638002FF}" presName="spacer" presStyleCnt="0"/>
      <dgm:spPr/>
    </dgm:pt>
    <dgm:pt modelId="{93614EFD-75F4-4734-8113-2CB88C858E72}" type="pres">
      <dgm:prSet presAssocID="{4BC49C87-DFD8-4B31-9050-A2A1FBA7987B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9E4E4C6-8A06-42E2-AA1E-A2105E89BABE}" type="pres">
      <dgm:prSet presAssocID="{1A3FF72E-97B4-4691-B99F-44224E076B04}" presName="spacer" presStyleCnt="0"/>
      <dgm:spPr/>
    </dgm:pt>
    <dgm:pt modelId="{5F531970-7D3F-4916-8959-0DEAEC3FE38C}" type="pres">
      <dgm:prSet presAssocID="{4A5C6B12-F1E2-4BD3-960A-8ED96CB0470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43B7998-B46B-4240-9E62-A44E6B668517}" type="pres">
      <dgm:prSet presAssocID="{9B77A0E0-F002-41D9-A108-681D7F2A289C}" presName="spacer" presStyleCnt="0"/>
      <dgm:spPr/>
    </dgm:pt>
    <dgm:pt modelId="{5591CE19-5D05-4102-8DEE-D9978C39B163}" type="pres">
      <dgm:prSet presAssocID="{9C8F1C02-A790-45AE-8191-F28040079C0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EBF9C3E-F8AA-4F37-B977-600AF679BB45}" type="pres">
      <dgm:prSet presAssocID="{892DF6CD-FAF6-489A-AE70-6D3F29D9DA2D}" presName="spacer" presStyleCnt="0"/>
      <dgm:spPr/>
    </dgm:pt>
    <dgm:pt modelId="{7C6298CE-9F66-4A93-8A28-8C616F9DA3D5}" type="pres">
      <dgm:prSet presAssocID="{16D8C8E7-48F3-4736-A884-BE155A871C6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A86E2D21-8E56-44D2-9559-6DA528979DF9}" srcId="{4D0723E5-2E32-4E19-887E-DB1CA3F37E72}" destId="{4A5C6B12-F1E2-4BD3-960A-8ED96CB04709}" srcOrd="4" destOrd="0" parTransId="{55AC6984-A775-45E4-B39C-C854016AEB79}" sibTransId="{9B77A0E0-F002-41D9-A108-681D7F2A289C}"/>
    <dgm:cxn modelId="{2D909021-A6EE-40BF-A4B2-48BEA98CCB5B}" srcId="{4D0723E5-2E32-4E19-887E-DB1CA3F37E72}" destId="{4BC49C87-DFD8-4B31-9050-A2A1FBA7987B}" srcOrd="3" destOrd="0" parTransId="{DDE65D98-9411-4940-B2B9-FCE85B38BD77}" sibTransId="{1A3FF72E-97B4-4691-B99F-44224E076B04}"/>
    <dgm:cxn modelId="{448F1125-4CB7-4332-8C3D-17905F759F4D}" srcId="{4D0723E5-2E32-4E19-887E-DB1CA3F37E72}" destId="{16D8C8E7-48F3-4736-A884-BE155A871C64}" srcOrd="6" destOrd="0" parTransId="{ADC33650-47DF-4E5B-AD53-15D498445EC7}" sibTransId="{DF2385D1-ED67-439D-B7B3-E050B61F11B8}"/>
    <dgm:cxn modelId="{9BC9D62E-0362-432E-91D3-6F5584453A81}" srcId="{4D0723E5-2E32-4E19-887E-DB1CA3F37E72}" destId="{4FD06C5C-E312-4D2B-B4E5-56F74711A95F}" srcOrd="1" destOrd="0" parTransId="{DFF23950-7C96-4242-B2F6-F039555B9564}" sibTransId="{9916DD2F-33E2-4960-8D97-A9432011E6E6}"/>
    <dgm:cxn modelId="{FB119637-D9B6-4335-BA29-3135C5F64706}" srcId="{4D0723E5-2E32-4E19-887E-DB1CA3F37E72}" destId="{6F59DDC9-3924-4037-BD43-7B52A5BBC409}" srcOrd="0" destOrd="0" parTransId="{46D2DBBA-2BE8-48FD-8093-79AB07134995}" sibTransId="{50C680C6-698F-4D4F-A3AC-51B3F9C7E741}"/>
    <dgm:cxn modelId="{4C28E84D-C4AE-412F-BCF6-35C88170EEF1}" type="presOf" srcId="{5533EB07-B5DC-4423-BF8A-B3403832AD4D}" destId="{57D59165-8E24-44E1-B81E-F5E40840FF99}" srcOrd="0" destOrd="0" presId="urn:microsoft.com/office/officeart/2005/8/layout/vList2"/>
    <dgm:cxn modelId="{D39E7073-8445-4EC7-A082-BCB058D218B0}" srcId="{4D0723E5-2E32-4E19-887E-DB1CA3F37E72}" destId="{5533EB07-B5DC-4423-BF8A-B3403832AD4D}" srcOrd="2" destOrd="0" parTransId="{A340D8E9-BCC7-4ABD-AF5C-984E09C80712}" sibTransId="{545A086F-6B53-470F-A178-F55B638002FF}"/>
    <dgm:cxn modelId="{C68F397D-B71F-4981-A689-36D51C0FF1E8}" type="presOf" srcId="{4BC49C87-DFD8-4B31-9050-A2A1FBA7987B}" destId="{93614EFD-75F4-4734-8113-2CB88C858E72}" srcOrd="0" destOrd="0" presId="urn:microsoft.com/office/officeart/2005/8/layout/vList2"/>
    <dgm:cxn modelId="{3405EB7D-BA75-4046-AE4B-E5EF05AB0A36}" type="presOf" srcId="{6F59DDC9-3924-4037-BD43-7B52A5BBC409}" destId="{246F1137-F931-49A0-9649-CA9AC9376BB5}" srcOrd="0" destOrd="0" presId="urn:microsoft.com/office/officeart/2005/8/layout/vList2"/>
    <dgm:cxn modelId="{EAAB887E-0390-44E2-9332-D38F14ABBB45}" type="presOf" srcId="{4A5C6B12-F1E2-4BD3-960A-8ED96CB04709}" destId="{5F531970-7D3F-4916-8959-0DEAEC3FE38C}" srcOrd="0" destOrd="0" presId="urn:microsoft.com/office/officeart/2005/8/layout/vList2"/>
    <dgm:cxn modelId="{9979B38C-9EC8-4610-BFFE-49B264D9444C}" type="presOf" srcId="{16D8C8E7-48F3-4736-A884-BE155A871C64}" destId="{7C6298CE-9F66-4A93-8A28-8C616F9DA3D5}" srcOrd="0" destOrd="0" presId="urn:microsoft.com/office/officeart/2005/8/layout/vList2"/>
    <dgm:cxn modelId="{CADC7EBB-1EFA-4EFF-BC3D-26B70EE7B881}" srcId="{4D0723E5-2E32-4E19-887E-DB1CA3F37E72}" destId="{9C8F1C02-A790-45AE-8191-F28040079C06}" srcOrd="5" destOrd="0" parTransId="{F12CCE2A-69CA-4C1D-974A-40204CF64C31}" sibTransId="{892DF6CD-FAF6-489A-AE70-6D3F29D9DA2D}"/>
    <dgm:cxn modelId="{DF44FEC7-4355-4000-BDA5-7134201CD4DB}" type="presOf" srcId="{9C8F1C02-A790-45AE-8191-F28040079C06}" destId="{5591CE19-5D05-4102-8DEE-D9978C39B163}" srcOrd="0" destOrd="0" presId="urn:microsoft.com/office/officeart/2005/8/layout/vList2"/>
    <dgm:cxn modelId="{968B93CB-2AAB-4653-869D-FE7C4F49A67F}" type="presOf" srcId="{4FD06C5C-E312-4D2B-B4E5-56F74711A95F}" destId="{D536E760-61A5-425C-940E-F4BCF8510346}" srcOrd="0" destOrd="0" presId="urn:microsoft.com/office/officeart/2005/8/layout/vList2"/>
    <dgm:cxn modelId="{BCDC32FD-813C-410A-95A8-267E0BEA05E0}" type="presOf" srcId="{4D0723E5-2E32-4E19-887E-DB1CA3F37E72}" destId="{0EA871FF-3B48-4819-B05F-F85AAEF7E572}" srcOrd="0" destOrd="0" presId="urn:microsoft.com/office/officeart/2005/8/layout/vList2"/>
    <dgm:cxn modelId="{52EA0E26-CB61-4836-ACB8-BA54F131F8B2}" type="presParOf" srcId="{0EA871FF-3B48-4819-B05F-F85AAEF7E572}" destId="{246F1137-F931-49A0-9649-CA9AC9376BB5}" srcOrd="0" destOrd="0" presId="urn:microsoft.com/office/officeart/2005/8/layout/vList2"/>
    <dgm:cxn modelId="{B54BC5C8-C9A2-4B78-8F40-F55B6A3CD3A9}" type="presParOf" srcId="{0EA871FF-3B48-4819-B05F-F85AAEF7E572}" destId="{2DA6EF26-547F-462D-A133-FCDB6F7EA14F}" srcOrd="1" destOrd="0" presId="urn:microsoft.com/office/officeart/2005/8/layout/vList2"/>
    <dgm:cxn modelId="{0CDA3E2F-436C-4744-8DBE-3BFB37D844E9}" type="presParOf" srcId="{0EA871FF-3B48-4819-B05F-F85AAEF7E572}" destId="{D536E760-61A5-425C-940E-F4BCF8510346}" srcOrd="2" destOrd="0" presId="urn:microsoft.com/office/officeart/2005/8/layout/vList2"/>
    <dgm:cxn modelId="{E6633358-B5FD-4BC3-B5DB-2ECF3EA485DF}" type="presParOf" srcId="{0EA871FF-3B48-4819-B05F-F85AAEF7E572}" destId="{0BCB60C6-A9F8-47A1-8C48-7A8D7A405DF3}" srcOrd="3" destOrd="0" presId="urn:microsoft.com/office/officeart/2005/8/layout/vList2"/>
    <dgm:cxn modelId="{8C02B66D-113A-4B2B-B05A-C8093B2C21F0}" type="presParOf" srcId="{0EA871FF-3B48-4819-B05F-F85AAEF7E572}" destId="{57D59165-8E24-44E1-B81E-F5E40840FF99}" srcOrd="4" destOrd="0" presId="urn:microsoft.com/office/officeart/2005/8/layout/vList2"/>
    <dgm:cxn modelId="{89478558-0031-40C4-9BBE-547F8B22AA96}" type="presParOf" srcId="{0EA871FF-3B48-4819-B05F-F85AAEF7E572}" destId="{91631D4C-255E-4E0B-9750-A72AF4078F72}" srcOrd="5" destOrd="0" presId="urn:microsoft.com/office/officeart/2005/8/layout/vList2"/>
    <dgm:cxn modelId="{726170E4-2FD2-4C07-B5CB-0FDE17D4DA2E}" type="presParOf" srcId="{0EA871FF-3B48-4819-B05F-F85AAEF7E572}" destId="{93614EFD-75F4-4734-8113-2CB88C858E72}" srcOrd="6" destOrd="0" presId="urn:microsoft.com/office/officeart/2005/8/layout/vList2"/>
    <dgm:cxn modelId="{E7CFF355-BB28-416C-8C3A-3E2B8FDB6C5A}" type="presParOf" srcId="{0EA871FF-3B48-4819-B05F-F85AAEF7E572}" destId="{09E4E4C6-8A06-42E2-AA1E-A2105E89BABE}" srcOrd="7" destOrd="0" presId="urn:microsoft.com/office/officeart/2005/8/layout/vList2"/>
    <dgm:cxn modelId="{5814C44C-1718-4985-8E68-81E599044E73}" type="presParOf" srcId="{0EA871FF-3B48-4819-B05F-F85AAEF7E572}" destId="{5F531970-7D3F-4916-8959-0DEAEC3FE38C}" srcOrd="8" destOrd="0" presId="urn:microsoft.com/office/officeart/2005/8/layout/vList2"/>
    <dgm:cxn modelId="{1A049166-8316-4875-ADB7-761B115B7412}" type="presParOf" srcId="{0EA871FF-3B48-4819-B05F-F85AAEF7E572}" destId="{F43B7998-B46B-4240-9E62-A44E6B668517}" srcOrd="9" destOrd="0" presId="urn:microsoft.com/office/officeart/2005/8/layout/vList2"/>
    <dgm:cxn modelId="{DF3ADA22-C3A2-4C8E-A079-0EE611DF1C60}" type="presParOf" srcId="{0EA871FF-3B48-4819-B05F-F85AAEF7E572}" destId="{5591CE19-5D05-4102-8DEE-D9978C39B163}" srcOrd="10" destOrd="0" presId="urn:microsoft.com/office/officeart/2005/8/layout/vList2"/>
    <dgm:cxn modelId="{266F6112-21CC-4AD6-970E-BD38866308FE}" type="presParOf" srcId="{0EA871FF-3B48-4819-B05F-F85AAEF7E572}" destId="{DEBF9C3E-F8AA-4F37-B977-600AF679BB45}" srcOrd="11" destOrd="0" presId="urn:microsoft.com/office/officeart/2005/8/layout/vList2"/>
    <dgm:cxn modelId="{0380A460-981B-4DFC-9B51-0A81095474E0}" type="presParOf" srcId="{0EA871FF-3B48-4819-B05F-F85AAEF7E572}" destId="{7C6298CE-9F66-4A93-8A28-8C616F9DA3D5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F1137-F931-49A0-9649-CA9AC9376BB5}">
      <dsp:nvSpPr>
        <dsp:cNvPr id="0" name=""/>
        <dsp:cNvSpPr/>
      </dsp:nvSpPr>
      <dsp:spPr>
        <a:xfrm>
          <a:off x="0" y="361084"/>
          <a:ext cx="6666833" cy="61425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Testing Goals</a:t>
          </a:r>
        </a:p>
      </dsp:txBody>
      <dsp:txXfrm>
        <a:off x="29985" y="391069"/>
        <a:ext cx="6606863" cy="554280"/>
      </dsp:txXfrm>
    </dsp:sp>
    <dsp:sp modelId="{D536E760-61A5-425C-940E-F4BCF8510346}">
      <dsp:nvSpPr>
        <dsp:cNvPr id="0" name=""/>
        <dsp:cNvSpPr/>
      </dsp:nvSpPr>
      <dsp:spPr>
        <a:xfrm>
          <a:off x="0" y="1047334"/>
          <a:ext cx="6666833" cy="614250"/>
        </a:xfrm>
        <a:prstGeom prst="roundRect">
          <a:avLst/>
        </a:prstGeom>
        <a:gradFill rotWithShape="0">
          <a:gsLst>
            <a:gs pos="0">
              <a:schemeClr val="accent5">
                <a:hueOff val="-2025358"/>
                <a:satOff val="-138"/>
                <a:lumOff val="3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025358"/>
                <a:satOff val="-138"/>
                <a:lumOff val="3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025358"/>
                <a:satOff val="-138"/>
                <a:lumOff val="3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Budget</a:t>
          </a:r>
        </a:p>
      </dsp:txBody>
      <dsp:txXfrm>
        <a:off x="29985" y="1077319"/>
        <a:ext cx="6606863" cy="554280"/>
      </dsp:txXfrm>
    </dsp:sp>
    <dsp:sp modelId="{57D59165-8E24-44E1-B81E-F5E40840FF99}">
      <dsp:nvSpPr>
        <dsp:cNvPr id="0" name=""/>
        <dsp:cNvSpPr/>
      </dsp:nvSpPr>
      <dsp:spPr>
        <a:xfrm>
          <a:off x="0" y="1733585"/>
          <a:ext cx="6666833" cy="614250"/>
        </a:xfrm>
        <a:prstGeom prst="roundRect">
          <a:avLst/>
        </a:prstGeom>
        <a:gradFill rotWithShape="0">
          <a:gsLst>
            <a:gs pos="0">
              <a:schemeClr val="accent5">
                <a:hueOff val="-4050717"/>
                <a:satOff val="-275"/>
                <a:lumOff val="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0717"/>
                <a:satOff val="-275"/>
                <a:lumOff val="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0717"/>
                <a:satOff val="-275"/>
                <a:lumOff val="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Hardware</a:t>
          </a:r>
        </a:p>
      </dsp:txBody>
      <dsp:txXfrm>
        <a:off x="29985" y="1763570"/>
        <a:ext cx="6606863" cy="554280"/>
      </dsp:txXfrm>
    </dsp:sp>
    <dsp:sp modelId="{93614EFD-75F4-4734-8113-2CB88C858E72}">
      <dsp:nvSpPr>
        <dsp:cNvPr id="0" name=""/>
        <dsp:cNvSpPr/>
      </dsp:nvSpPr>
      <dsp:spPr>
        <a:xfrm>
          <a:off x="0" y="2419835"/>
          <a:ext cx="6666833" cy="61425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Software</a:t>
          </a:r>
        </a:p>
      </dsp:txBody>
      <dsp:txXfrm>
        <a:off x="29985" y="2449820"/>
        <a:ext cx="6606863" cy="554280"/>
      </dsp:txXfrm>
    </dsp:sp>
    <dsp:sp modelId="{5F531970-7D3F-4916-8959-0DEAEC3FE38C}">
      <dsp:nvSpPr>
        <dsp:cNvPr id="0" name=""/>
        <dsp:cNvSpPr/>
      </dsp:nvSpPr>
      <dsp:spPr>
        <a:xfrm>
          <a:off x="0" y="3106085"/>
          <a:ext cx="6666833" cy="614250"/>
        </a:xfrm>
        <a:prstGeom prst="roundRect">
          <a:avLst/>
        </a:prstGeom>
        <a:gradFill rotWithShape="0">
          <a:gsLst>
            <a:gs pos="0">
              <a:schemeClr val="accent5">
                <a:hueOff val="-8101434"/>
                <a:satOff val="-551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101434"/>
                <a:satOff val="-551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101434"/>
                <a:satOff val="-551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Communication</a:t>
          </a:r>
        </a:p>
      </dsp:txBody>
      <dsp:txXfrm>
        <a:off x="29985" y="3136070"/>
        <a:ext cx="6606863" cy="554280"/>
      </dsp:txXfrm>
    </dsp:sp>
    <dsp:sp modelId="{5591CE19-5D05-4102-8DEE-D9978C39B163}">
      <dsp:nvSpPr>
        <dsp:cNvPr id="0" name=""/>
        <dsp:cNvSpPr/>
      </dsp:nvSpPr>
      <dsp:spPr>
        <a:xfrm>
          <a:off x="0" y="3792335"/>
          <a:ext cx="6666833" cy="614250"/>
        </a:xfrm>
        <a:prstGeom prst="roundRect">
          <a:avLst/>
        </a:prstGeom>
        <a:gradFill rotWithShape="0">
          <a:gsLst>
            <a:gs pos="0">
              <a:schemeClr val="accent5">
                <a:hueOff val="-10126791"/>
                <a:satOff val="-688"/>
                <a:lumOff val="16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126791"/>
                <a:satOff val="-688"/>
                <a:lumOff val="16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126791"/>
                <a:satOff val="-688"/>
                <a:lumOff val="16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OPSEC</a:t>
          </a:r>
        </a:p>
      </dsp:txBody>
      <dsp:txXfrm>
        <a:off x="29985" y="3822320"/>
        <a:ext cx="6606863" cy="554280"/>
      </dsp:txXfrm>
    </dsp:sp>
    <dsp:sp modelId="{7C6298CE-9F66-4A93-8A28-8C616F9DA3D5}">
      <dsp:nvSpPr>
        <dsp:cNvPr id="0" name=""/>
        <dsp:cNvSpPr/>
      </dsp:nvSpPr>
      <dsp:spPr>
        <a:xfrm>
          <a:off x="0" y="4478585"/>
          <a:ext cx="6666833" cy="61425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Trying to avoid making </a:t>
          </a:r>
          <a:r>
            <a:rPr lang="en-US" sz="2500" i="1" kern="1200"/>
            <a:t>new</a:t>
          </a:r>
          <a:r>
            <a:rPr lang="en-US" sz="2500" kern="1200"/>
            <a:t> massive mistakes.</a:t>
          </a:r>
        </a:p>
      </dsp:txBody>
      <dsp:txXfrm>
        <a:off x="29985" y="4508570"/>
        <a:ext cx="6606863" cy="554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E40A-FE2A-AD6A-2F9B-DE895B5C7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18450-802A-F1D5-ED58-29B9C4B32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9F102-2E3E-1259-48F9-47D68E58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9AF3C-4F2A-DACA-B12E-C7CD3AC2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83F25-8015-E76E-72E4-6A4C6E92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7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C3AE-29C6-C533-D6DA-7BF53538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E8EAF-ECF7-0D33-0648-F0EAFA430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4B50F-AA25-B8E3-8C47-423DCB20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F5CD3-2FD2-A00D-3DDE-4869C393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194BE-004B-73B1-AC25-85A66DE7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9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25B2F-DCA0-AED1-E5E8-8C88A5B88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52701-5C5A-F93F-6BD7-C4F021FB8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62331-13D6-B34E-558E-464CF793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A7428-8C53-2AAB-D172-CC0E97AB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BDF55-B461-001E-8BEB-43A61EF1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4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168A-6436-444D-9C69-8A6C63E7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5702D-D4D1-8CFE-1834-E3FE53F42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CB920-975C-C9D0-65C1-99306CDC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01B2B-E1B3-B6CF-D20B-D3DF7225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2586-7272-B04D-EF24-DC68A135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3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8B19-3089-A72E-3D62-E3A523F8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089AF-1930-6C4B-53A3-C1FD9E611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10BCD-EA89-8108-337B-8E9D4C78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8EF9-82D9-A166-44B3-3E9FF97B2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1C702-6005-8E44-AE82-32A78EDD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0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1F17-89C5-C2BB-29D4-0B64440A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BB0C-1E98-7835-913D-F1637D114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7CDCC-DA48-2C9E-7C5A-2958C5767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4F049-737D-62B7-86CF-9A76CE08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C02DC-AEFB-D4B0-A7EF-D952CC44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AC2E3-6B67-768F-4080-BCBA5AD6C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6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8DFE-8E52-EE0D-9488-9EC5C1DF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988E0-165D-C266-E8BC-CFE77456B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7977D-0736-477C-D2D7-C33A59276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882A6-B2EB-2A5B-55CC-736EC1397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5FA5A-E93B-5BA1-1BB0-83762E53E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EA863-FBD0-1DBA-0AE0-63881BAF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FBA44-FE0D-E63C-5D88-EFA5CE77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5F5E98-EB90-C8AC-BADD-DC03946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5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80BB-DE6A-5455-D820-16FFF0AB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8CC0C2-EC9F-CCA7-E92F-D0649332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D25D6-7E0B-E5FF-139B-52FE365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66B68-E71E-9F2D-7DF9-7868700D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37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3DFA7-0351-6AD3-3269-9E3CDA62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C5B53-D8DE-82DF-0943-3E14B9F4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6EB6-7693-6F32-5CA3-DAD708E9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9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1A24-C7A3-2DF9-E0E3-0AFB9699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07DD-8CCD-22BC-9F35-753892C9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6B1DA-878A-953B-CDE2-902B1CB74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A7E78-6621-35C5-4836-05D129D3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A65DD-A258-9544-F4AF-4D71363D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34DD5-9036-5E08-1C31-40314914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7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5715-0896-E2A6-3AA8-E08CD6FD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8F6C4-A726-410D-963D-0FCA54123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0991B-55FF-AB85-5FDB-60DFC5FE5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6E0D4-8B21-D475-C049-714CDB5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A5252-F7DA-5BA1-F5CF-5F241AF17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1C9CF-EB38-BF66-90BF-9659C7E9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3A437-6C4A-E4CE-77A9-F3106346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8E47C-63D9-68FD-FCB3-FBCAEB48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BFAFF-26B9-64CD-44A7-CD81AC0B7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E9DD8F-B10D-4372-AC5C-33E78B274F77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B012-D288-C048-320C-E8D79A084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9361F-B101-1CD0-5F9C-DCD23A96B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1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nixabg/cryptmypi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s://github.com/also-here/DropBoxNo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E15E-2C42-5052-1D68-7B709EA66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4396"/>
            <a:ext cx="12192000" cy="238760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8800" dirty="0">
                <a:ln w="28575">
                  <a:noFill/>
                </a:ln>
              </a:rPr>
              <a:t>Building Testing </a:t>
            </a:r>
            <a:r>
              <a:rPr lang="en-US" sz="8800" dirty="0" err="1">
                <a:ln w="28575">
                  <a:noFill/>
                </a:ln>
              </a:rPr>
              <a:t>Dropboxes</a:t>
            </a:r>
            <a:endParaRPr lang="en-US" sz="8800" dirty="0">
              <a:ln w="28575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2868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58072-14E5-2585-A332-06C709B9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Hardware Considerations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Raspberry Pi Compute Module: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Compact Form Factor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Additional fun options and accessories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M4-No-WIRELESS-1">
            <a:extLst>
              <a:ext uri="{FF2B5EF4-FFF2-40B4-BE49-F238E27FC236}">
                <a16:creationId xmlns:a16="http://schemas.microsoft.com/office/drawing/2014/main" id="{57184AB2-75A7-8547-C5D7-BE1CC4A22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4" y="38896"/>
            <a:ext cx="3614670" cy="361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C361138-0BB2-197A-F34D-988E436AE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507" y="2418408"/>
            <a:ext cx="4305020" cy="285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165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30" y="0"/>
            <a:ext cx="465736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58072-14E5-2585-A332-06C709B9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4831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 Considerations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B88E7EB6-4E90-7485-DA72-40F5B315F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0" b="24583"/>
          <a:stretch/>
        </p:blipFill>
        <p:spPr>
          <a:xfrm>
            <a:off x="1155547" y="643470"/>
            <a:ext cx="5725582" cy="271558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90" y="237576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lose-up of a device&#10;&#10;Description automatically generated">
            <a:extLst>
              <a:ext uri="{FF2B5EF4-FFF2-40B4-BE49-F238E27FC236}">
                <a16:creationId xmlns:a16="http://schemas.microsoft.com/office/drawing/2014/main" id="{430D27ED-B683-B16C-53D2-30A9AFF947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r="-3" b="14810"/>
          <a:stretch/>
        </p:blipFill>
        <p:spPr>
          <a:xfrm>
            <a:off x="1155547" y="3498951"/>
            <a:ext cx="5724144" cy="271576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936" y="2576645"/>
            <a:ext cx="2916410" cy="36378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Fitlet</a:t>
            </a:r>
            <a:r>
              <a:rPr lang="en-US" sz="2000" dirty="0"/>
              <a:t> (fit-pc.com)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Cheapish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Pocket Sized/</a:t>
            </a:r>
            <a:r>
              <a:rPr lang="en-US" sz="2000" dirty="0" err="1"/>
              <a:t>Fanless</a:t>
            </a:r>
            <a:endParaRPr lang="en-US" sz="20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Intel CPU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Storage/RAM/Comms Options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Dual Ethernet Ports</a:t>
            </a:r>
          </a:p>
        </p:txBody>
      </p:sp>
    </p:spTree>
    <p:extLst>
      <p:ext uri="{BB962C8B-B14F-4D97-AF65-F5344CB8AC3E}">
        <p14:creationId xmlns:p14="http://schemas.microsoft.com/office/powerpoint/2010/main" val="220320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58072-14E5-2585-A332-06C709B9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 Considerations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A close-up of a device&#10;&#10;Description automatically generated">
            <a:extLst>
              <a:ext uri="{FF2B5EF4-FFF2-40B4-BE49-F238E27FC236}">
                <a16:creationId xmlns:a16="http://schemas.microsoft.com/office/drawing/2014/main" id="{F653A751-EBF2-3ED9-05AF-8AC7593CAD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" r="5866"/>
          <a:stretch>
            <a:fillRect/>
          </a:stretch>
        </p:blipFill>
        <p:spPr>
          <a:xfrm>
            <a:off x="1155547" y="1165668"/>
            <a:ext cx="5725584" cy="452095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937" y="2580828"/>
            <a:ext cx="2916406" cy="363369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/>
              <a:t>ZimaBoard</a:t>
            </a:r>
            <a:r>
              <a:rPr lang="en-US" sz="1700" dirty="0"/>
              <a:t> (zimaspace.com)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Newer but still cheapish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Pocket Sized/</a:t>
            </a:r>
            <a:r>
              <a:rPr lang="en-US" sz="1700" dirty="0" err="1"/>
              <a:t>Fanless</a:t>
            </a:r>
            <a:endParaRPr lang="en-US" sz="17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Intel CPU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Dual Ethernet Ports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-Less communication options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-Fewer user serviceable parts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5053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6DA18-E6D8-7F5D-2340-6B39DB17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0" y="2767106"/>
            <a:ext cx="3031116" cy="130155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Considerations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F1966E64-06DD-A991-AB0B-8F6BBE316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171" y="795497"/>
            <a:ext cx="7004893" cy="5533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FECD99-42AF-8FDA-2803-3ACA71D88AA9}"/>
              </a:ext>
            </a:extLst>
          </p:cNvPr>
          <p:cNvSpPr txBox="1"/>
          <p:nvPr/>
        </p:nvSpPr>
        <p:spPr>
          <a:xfrm>
            <a:off x="589944" y="3831539"/>
            <a:ext cx="26668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Goals</a:t>
            </a:r>
            <a:endParaRPr 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Restrictions</a:t>
            </a:r>
            <a:endParaRPr 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Ease of Use/Familiarity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Reliability</a:t>
            </a:r>
            <a:endParaRPr lang="en-US" dirty="0"/>
          </a:p>
        </p:txBody>
      </p:sp>
      <p:pic>
        <p:nvPicPr>
          <p:cNvPr id="4098" name="Picture 2" descr="Stolen rubber stamp Royalty Free Vector Image - VectorStock">
            <a:extLst>
              <a:ext uri="{FF2B5EF4-FFF2-40B4-BE49-F238E27FC236}">
                <a16:creationId xmlns:a16="http://schemas.microsoft.com/office/drawing/2014/main" id="{6C1B9DCF-8481-182D-D3ED-8275041E8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9" b="27273"/>
          <a:stretch/>
        </p:blipFill>
        <p:spPr bwMode="auto">
          <a:xfrm>
            <a:off x="4038604" y="0"/>
            <a:ext cx="2751172" cy="116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47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3DDF9D-E27C-4E23-A1E8-CA352535F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" y="-10138"/>
            <a:ext cx="121920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red spiral on a black background&#10;&#10;Description automatically generated">
            <a:extLst>
              <a:ext uri="{FF2B5EF4-FFF2-40B4-BE49-F238E27FC236}">
                <a16:creationId xmlns:a16="http://schemas.microsoft.com/office/drawing/2014/main" id="{09FCAB83-A1D0-C62A-F784-7EBEA1763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r="20800" b="-1"/>
          <a:stretch/>
        </p:blipFill>
        <p:spPr>
          <a:xfrm>
            <a:off x="8331957" y="-10138"/>
            <a:ext cx="3860043" cy="345737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F975B-C83F-2869-4DC9-A7D671F5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65" y="457201"/>
            <a:ext cx="302056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Considerations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6A6D8-976B-3FCA-9BC7-272501319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9246" y="669363"/>
            <a:ext cx="3142472" cy="55342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Kali/Debian/Raspbian/ Windows?/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Custom persistence scripts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Virtual Machines/ Hypervisor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Wi-Fi Stealth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CDA4D9-8FD0-E64D-7B7B-11690FE39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" r="-2" b="8323"/>
          <a:stretch/>
        </p:blipFill>
        <p:spPr>
          <a:xfrm>
            <a:off x="8331957" y="3420897"/>
            <a:ext cx="3860043" cy="34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8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73DDF9D-E27C-4E23-A1E8-CA352535F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" y="-10138"/>
            <a:ext cx="121920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roxmox VE Standard | Servershop24">
            <a:extLst>
              <a:ext uri="{FF2B5EF4-FFF2-40B4-BE49-F238E27FC236}">
                <a16:creationId xmlns:a16="http://schemas.microsoft.com/office/drawing/2014/main" id="{4F10F244-569B-9F59-5914-01993F2AA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431"/>
          <a:stretch/>
        </p:blipFill>
        <p:spPr bwMode="auto">
          <a:xfrm>
            <a:off x="8331957" y="-10138"/>
            <a:ext cx="3860043" cy="34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F975B-C83F-2869-4DC9-A7D671F5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65" y="457201"/>
            <a:ext cx="302056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Considerations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6A6D8-976B-3FCA-9BC7-272501319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9246" y="669363"/>
            <a:ext cx="3142472" cy="55342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OpenVPN/ </a:t>
            </a:r>
            <a:r>
              <a:rPr lang="en-US" sz="2000" dirty="0" err="1"/>
              <a:t>WireGuard</a:t>
            </a:r>
            <a:r>
              <a:rPr lang="en-US" sz="2000" dirty="0"/>
              <a:t> / VPN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Cryptmypi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https://github.com/unixabg/cryptmypi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NAC Bypass Scripts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C2 Integrations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BC1A9-FADB-DCBC-D5DE-599C798546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66" r="23629" b="-2"/>
          <a:stretch/>
        </p:blipFill>
        <p:spPr>
          <a:xfrm>
            <a:off x="8331957" y="3420897"/>
            <a:ext cx="3860043" cy="34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2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5AC87-1D03-4452-BBE4-712E1079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A66E38-056D-4A0A-BF1D-682AB0529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D0A197-F7EC-4629-86FB-48D5D3B82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835780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251444-A29D-44A8-9E2E-263F0C215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826288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B7C68-C884-4FF1-B04B-712AEAEAA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8826"/>
            <a:ext cx="9448801" cy="10471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Communication Options / Network Egress</a:t>
            </a:r>
          </a:p>
        </p:txBody>
      </p:sp>
      <p:pic>
        <p:nvPicPr>
          <p:cNvPr id="6" name="Content Placeholder 5" descr="A usb stick with a logo&#10;&#10;Description automatically generated">
            <a:extLst>
              <a:ext uri="{FF2B5EF4-FFF2-40B4-BE49-F238E27FC236}">
                <a16:creationId xmlns:a16="http://schemas.microsoft.com/office/drawing/2014/main" id="{8D2CBFEF-D812-312A-311D-8E885BEB4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1826653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8" name="Picture 7" descr="A close-up of a radio antenna&#10;&#10;Description automatically generated">
            <a:extLst>
              <a:ext uri="{FF2B5EF4-FFF2-40B4-BE49-F238E27FC236}">
                <a16:creationId xmlns:a16="http://schemas.microsoft.com/office/drawing/2014/main" id="{E4F19E8F-E2BF-047A-95EA-9A8C335FC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>
          <a:xfrm>
            <a:off x="4813890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10" name="Picture 9" descr="A close-up of a computer chip&#10;&#10;Description automatically generated">
            <a:extLst>
              <a:ext uri="{FF2B5EF4-FFF2-40B4-BE49-F238E27FC236}">
                <a16:creationId xmlns:a16="http://schemas.microsoft.com/office/drawing/2014/main" id="{61323B2E-E423-8AB0-C189-5D0BD0CED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2748"/>
          <a:stretch/>
        </p:blipFill>
        <p:spPr>
          <a:xfrm>
            <a:off x="7801127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B1CE9-CD5E-000E-E772-EF113FC25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1" y="4786744"/>
            <a:ext cx="9448800" cy="1442631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Network Egress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Wi-Fi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Cellular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1684754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45AC87-1D03-4452-BBE4-712E1079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A66E38-056D-4A0A-BF1D-682AB0529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080500" y="6"/>
            <a:ext cx="31114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D0A197-F7EC-4629-86FB-48D5D3B82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835780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251444-A29D-44A8-9E2E-263F0C215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26042" y="9496"/>
            <a:ext cx="11765956" cy="2826288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B7C68-C884-4FF1-B04B-712AEAEAA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88826"/>
            <a:ext cx="9448801" cy="10471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Communication Options / Network Egress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2CBFEF-D812-312A-311D-8E885BEB4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r="241"/>
          <a:stretch/>
        </p:blipFill>
        <p:spPr>
          <a:xfrm>
            <a:off x="1826653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F19E8F-E2BF-047A-95EA-9A8C335FC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3890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323B2E-E423-8AB0-C189-5D0BD0CED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1127" y="18018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B1CE9-CD5E-000E-E772-EF113FC25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1" y="4786744"/>
            <a:ext cx="9448800" cy="1442631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Wi-Fi HALOW (802.11ah) / 900Mhz option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Satellite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Powerline Ethernet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Multimedia over Coax Alliance (MoCA)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700" dirty="0"/>
              <a:t>Zigbee/Z-wave/etc.</a:t>
            </a:r>
          </a:p>
        </p:txBody>
      </p:sp>
    </p:spTree>
    <p:extLst>
      <p:ext uri="{BB962C8B-B14F-4D97-AF65-F5344CB8AC3E}">
        <p14:creationId xmlns:p14="http://schemas.microsoft.com/office/powerpoint/2010/main" val="356555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30D6-7A52-0FE2-BF5A-B405F283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OPSEC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C73EC-89B4-4CAC-DF1D-F93E57098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Crime is harder than it looks! (a.k.a. more dumb things I’ve done)</a:t>
            </a:r>
          </a:p>
        </p:txBody>
      </p:sp>
    </p:spTree>
    <p:extLst>
      <p:ext uri="{BB962C8B-B14F-4D97-AF65-F5344CB8AC3E}">
        <p14:creationId xmlns:p14="http://schemas.microsoft.com/office/powerpoint/2010/main" val="2430685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B7C68-C884-4FF1-B04B-712AEAEAA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582269" cy="21537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Well, that’s not going to hold up in court.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B1CE9-CD5E-000E-E772-EF113FC25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Audio Recording (Going to Jail?)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Video Recording (Going to HR?)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Wi-Fi /Bluetooth/Wireless HID (Going to break PROD?)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 dirty="0"/>
              <a:t>Physical Testing Authorization (Going to be a cautionary tale?)</a:t>
            </a:r>
          </a:p>
        </p:txBody>
      </p:sp>
      <p:pic>
        <p:nvPicPr>
          <p:cNvPr id="6" name="Content Placeholder 5" descr="A usb stick with a antenna&#10;&#10;Description automatically generated">
            <a:extLst>
              <a:ext uri="{FF2B5EF4-FFF2-40B4-BE49-F238E27FC236}">
                <a16:creationId xmlns:a16="http://schemas.microsoft.com/office/drawing/2014/main" id="{980C8109-5434-9BDC-5F12-C6479281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8691264" y="982833"/>
            <a:ext cx="4073343" cy="406103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148" name="Picture 4" descr="FUVISION No WiFi Security Camera,Mini Camera Barbados | Ubuy">
            <a:extLst>
              <a:ext uri="{FF2B5EF4-FFF2-40B4-BE49-F238E27FC236}">
                <a16:creationId xmlns:a16="http://schemas.microsoft.com/office/drawing/2014/main" id="{1D9D14C9-688A-484B-88F0-50A5A709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36" y="141805"/>
            <a:ext cx="2111706" cy="218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urved Wireless SPY Microphone in Pune at best price by SPY INDIA HOME  PRODUCTS - Justdial">
            <a:extLst>
              <a:ext uri="{FF2B5EF4-FFF2-40B4-BE49-F238E27FC236}">
                <a16:creationId xmlns:a16="http://schemas.microsoft.com/office/drawing/2014/main" id="{9EE8963E-46C6-E109-0757-64724F3E7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6" t="13405" b="12157"/>
          <a:stretch/>
        </p:blipFill>
        <p:spPr bwMode="auto">
          <a:xfrm>
            <a:off x="6534624" y="2629730"/>
            <a:ext cx="1831483" cy="212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alifornia No Trespassing Surveillance Sign, Shield Shape, SKU: K2-5032">
            <a:extLst>
              <a:ext uri="{FF2B5EF4-FFF2-40B4-BE49-F238E27FC236}">
                <a16:creationId xmlns:a16="http://schemas.microsoft.com/office/drawing/2014/main" id="{506F413F-D4BF-E203-9509-9702CF34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031" y="4029768"/>
            <a:ext cx="2722037" cy="283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holding a cell phone&#10;&#10;Description automatically generated">
            <a:extLst>
              <a:ext uri="{FF2B5EF4-FFF2-40B4-BE49-F238E27FC236}">
                <a16:creationId xmlns:a16="http://schemas.microsoft.com/office/drawing/2014/main" id="{79B52923-E4D6-D8BE-FBCC-C87472473F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1" r="11099"/>
          <a:stretch/>
        </p:blipFill>
        <p:spPr>
          <a:xfrm>
            <a:off x="3384562" y="1279915"/>
            <a:ext cx="5184071" cy="38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7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D570C-9606-291D-7039-30C4CCCE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DROPBOXES 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CF3274-1DA6-5D78-FC10-4506F56E1B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r="10394"/>
          <a:stretch/>
        </p:blipFill>
        <p:spPr bwMode="auto">
          <a:xfrm>
            <a:off x="8651202" y="1953052"/>
            <a:ext cx="34194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61E1E3-F70F-FD8E-4DB5-91B7B4EBFB6F}"/>
              </a:ext>
            </a:extLst>
          </p:cNvPr>
          <p:cNvSpPr txBox="1"/>
          <p:nvPr/>
        </p:nvSpPr>
        <p:spPr>
          <a:xfrm>
            <a:off x="871064" y="1082114"/>
            <a:ext cx="340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-150" dirty="0">
                <a:solidFill>
                  <a:srgbClr val="FF0000"/>
                </a:solidFill>
              </a:rPr>
              <a:t>^^^^^^^^^^^^^^^ ^^^^^^^^ ^^^^^^^^ ^^^^^^^^ ^^^^^^^^ ^^^^^^^^ ^</a:t>
            </a:r>
            <a:r>
              <a:rPr lang="en-US" sz="1050" dirty="0"/>
              <a:t>   </a:t>
            </a:r>
            <a:r>
              <a:rPr lang="en-US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DFF8-D57A-CE66-924C-A2B78D982F62}"/>
              </a:ext>
            </a:extLst>
          </p:cNvPr>
          <p:cNvSpPr txBox="1"/>
          <p:nvPr/>
        </p:nvSpPr>
        <p:spPr>
          <a:xfrm rot="20783081">
            <a:off x="5868954" y="3140182"/>
            <a:ext cx="223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Deposit Hacks Here!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2BD853C-19E4-408E-F595-1F4351C9ADF7}"/>
              </a:ext>
            </a:extLst>
          </p:cNvPr>
          <p:cNvCxnSpPr/>
          <p:nvPr/>
        </p:nvCxnSpPr>
        <p:spPr>
          <a:xfrm flipV="1">
            <a:off x="7989463" y="2562446"/>
            <a:ext cx="1109414" cy="50703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9203CA6-6E73-C00E-ECA4-5CCC2A4543E3}"/>
              </a:ext>
            </a:extLst>
          </p:cNvPr>
          <p:cNvSpPr txBox="1"/>
          <p:nvPr/>
        </p:nvSpPr>
        <p:spPr>
          <a:xfrm>
            <a:off x="838200" y="2465860"/>
            <a:ext cx="5406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are you talking about?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15E5F4-35A5-1B07-B279-9773814172EA}"/>
              </a:ext>
            </a:extLst>
          </p:cNvPr>
          <p:cNvSpPr txBox="1"/>
          <p:nvPr/>
        </p:nvSpPr>
        <p:spPr>
          <a:xfrm>
            <a:off x="838200" y="4870518"/>
            <a:ext cx="606832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Christopher Carlis</a:t>
            </a:r>
          </a:p>
          <a:p>
            <a:r>
              <a:rPr lang="en-US" dirty="0"/>
              <a:t>Red Teamer / Penetration Tester / Offensive Security Person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EC8C0-1894-20F3-D14B-5E20AC777B4C}"/>
              </a:ext>
            </a:extLst>
          </p:cNvPr>
          <p:cNvSpPr txBox="1"/>
          <p:nvPr/>
        </p:nvSpPr>
        <p:spPr>
          <a:xfrm>
            <a:off x="801638" y="1066725"/>
            <a:ext cx="3401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spc="-150" dirty="0">
                <a:solidFill>
                  <a:srgbClr val="FF0000"/>
                </a:solidFill>
              </a:rPr>
              <a:t>^^^^^^^^^^^^^^^ ^^^^^^^^ ^^^^^^^^ ^^^^^^^^ ^^^^^^^^ ^^^^^^^^ ^</a:t>
            </a:r>
            <a:r>
              <a:rPr lang="en-US" sz="1100" b="1" dirty="0"/>
              <a:t>   </a:t>
            </a:r>
            <a:r>
              <a:rPr lang="en-US" sz="2000" b="1" dirty="0"/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D0F512-7DD3-3B60-1279-1E2AF86CCA46}"/>
              </a:ext>
            </a:extLst>
          </p:cNvPr>
          <p:cNvSpPr txBox="1"/>
          <p:nvPr/>
        </p:nvSpPr>
        <p:spPr>
          <a:xfrm>
            <a:off x="838200" y="1924004"/>
            <a:ext cx="808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Wait, who are you again? Am I even in the right talk?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D87EAF-CF0C-647C-C4CD-BE893D0A40BE}"/>
              </a:ext>
            </a:extLst>
          </p:cNvPr>
          <p:cNvSpPr txBox="1"/>
          <p:nvPr/>
        </p:nvSpPr>
        <p:spPr>
          <a:xfrm>
            <a:off x="838200" y="2984010"/>
            <a:ext cx="5824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What’s even the point? (I mean, really?)</a:t>
            </a:r>
          </a:p>
        </p:txBody>
      </p:sp>
    </p:spTree>
    <p:extLst>
      <p:ext uri="{BB962C8B-B14F-4D97-AF65-F5344CB8AC3E}">
        <p14:creationId xmlns:p14="http://schemas.microsoft.com/office/powerpoint/2010/main" val="84957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174F7-7896-994B-831E-84B8A4DA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4C0F-88B1-A562-1AB3-1A0C0D18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What are you testing?</a:t>
            </a:r>
          </a:p>
          <a:p>
            <a:r>
              <a:rPr lang="en-US" sz="2000" dirty="0"/>
              <a:t>How much can you afford?</a:t>
            </a:r>
          </a:p>
          <a:p>
            <a:r>
              <a:rPr lang="en-US" sz="2000" dirty="0"/>
              <a:t>What’s your sweet spot for:</a:t>
            </a:r>
          </a:p>
          <a:p>
            <a:pPr lvl="1"/>
            <a:r>
              <a:rPr lang="en-US" sz="1600" dirty="0"/>
              <a:t>Hardware?</a:t>
            </a:r>
          </a:p>
          <a:p>
            <a:pPr lvl="1"/>
            <a:r>
              <a:rPr lang="en-US" sz="1600" dirty="0"/>
              <a:t>Software?</a:t>
            </a:r>
          </a:p>
          <a:p>
            <a:pPr lvl="1"/>
            <a:r>
              <a:rPr lang="en-US" sz="1600" dirty="0"/>
              <a:t>Comms?</a:t>
            </a:r>
          </a:p>
          <a:p>
            <a:pPr lvl="1"/>
            <a:r>
              <a:rPr lang="en-US" sz="1600" dirty="0"/>
              <a:t>Support?</a:t>
            </a:r>
          </a:p>
          <a:p>
            <a:r>
              <a:rPr lang="en-US" sz="2000" dirty="0"/>
              <a:t>Take the time to test and find problems </a:t>
            </a:r>
            <a:r>
              <a:rPr lang="en-US" sz="2000" i="1" dirty="0"/>
              <a:t>before</a:t>
            </a:r>
            <a:r>
              <a:rPr lang="en-US" sz="2000" dirty="0"/>
              <a:t> the engagement.</a:t>
            </a:r>
          </a:p>
          <a:p>
            <a:r>
              <a:rPr lang="en-US" sz="2000" dirty="0"/>
              <a:t>Have fun, get creative, be part of a cool story.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04E5A3DD-A82E-2D64-AA35-7977259D8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6" r="30889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0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E15E-2C42-5052-1D68-7B709EA66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04396"/>
            <a:ext cx="12192000" cy="2387600"/>
          </a:xfrm>
          <a:solidFill>
            <a:schemeClr val="bg1">
              <a:alpha val="40000"/>
            </a:schemeClr>
          </a:solidFill>
        </p:spPr>
        <p:txBody>
          <a:bodyPr>
            <a:noAutofit/>
          </a:bodyPr>
          <a:lstStyle/>
          <a:p>
            <a:r>
              <a:rPr lang="en-US" sz="8800" dirty="0">
                <a:ln w="28575">
                  <a:noFill/>
                </a:ln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507675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174F7-7896-994B-831E-84B8A4DA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4635292"/>
          </a:xfrm>
        </p:spPr>
        <p:txBody>
          <a:bodyPr anchor="b">
            <a:normAutofit/>
          </a:bodyPr>
          <a:lstStyle/>
          <a:p>
            <a:pPr algn="r"/>
            <a:r>
              <a:rPr lang="en-US" sz="8900" dirty="0">
                <a:solidFill>
                  <a:srgbClr val="FFFFFF"/>
                </a:solidFill>
              </a:rPr>
              <a:t>Q&amp;A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+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Future Stuff?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+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Links/QR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4C0F-88B1-A562-1AB3-1A0C0D18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25" y="649481"/>
            <a:ext cx="4071668" cy="3179838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On-Deck</a:t>
            </a:r>
          </a:p>
          <a:p>
            <a:pPr lvl="1"/>
            <a:r>
              <a:rPr lang="en-US" sz="1600" dirty="0"/>
              <a:t>Custom Enclosures</a:t>
            </a:r>
          </a:p>
          <a:p>
            <a:pPr lvl="2"/>
            <a:r>
              <a:rPr lang="en-US" sz="1600" dirty="0"/>
              <a:t>Power Bricks</a:t>
            </a:r>
          </a:p>
          <a:p>
            <a:pPr lvl="2"/>
            <a:r>
              <a:rPr lang="en-US" sz="1600" dirty="0"/>
              <a:t>VOIP Phones</a:t>
            </a:r>
          </a:p>
          <a:p>
            <a:pPr lvl="2"/>
            <a:r>
              <a:rPr lang="en-US" sz="1600" dirty="0"/>
              <a:t>CM Pi Monitors</a:t>
            </a:r>
          </a:p>
          <a:p>
            <a:pPr lvl="1"/>
            <a:r>
              <a:rPr lang="en-US" sz="1600" dirty="0"/>
              <a:t>Minimalist/POE Options</a:t>
            </a:r>
          </a:p>
          <a:p>
            <a:pPr lvl="1"/>
            <a:r>
              <a:rPr lang="en-US" sz="1600" dirty="0"/>
              <a:t>Wi-Fi Only Dropbox</a:t>
            </a:r>
          </a:p>
          <a:p>
            <a:r>
              <a:rPr lang="en-US" sz="2000" dirty="0"/>
              <a:t>Note, links etc. </a:t>
            </a:r>
            <a:r>
              <a:rPr lang="en-US" sz="2000" dirty="0">
                <a:hlinkClick r:id="rId2"/>
              </a:rPr>
              <a:t>https://github.com/also-here/DropBoxNote</a:t>
            </a:r>
            <a:r>
              <a:rPr lang="en-US" sz="2000" dirty="0"/>
              <a:t>  OR the code below 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04E5A3DD-A82E-2D64-AA35-7977259D8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26" r="30889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AEDDFFD-5737-E91C-65F9-507D38953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08" y="3946093"/>
            <a:ext cx="2857500" cy="28575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224B62A-BCF9-7154-E977-5C799A84CFC8}"/>
              </a:ext>
            </a:extLst>
          </p:cNvPr>
          <p:cNvSpPr/>
          <p:nvPr/>
        </p:nvSpPr>
        <p:spPr>
          <a:xfrm>
            <a:off x="5171813" y="3506981"/>
            <a:ext cx="188752" cy="188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2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train wheels">
            <a:extLst>
              <a:ext uri="{FF2B5EF4-FFF2-40B4-BE49-F238E27FC236}">
                <a16:creationId xmlns:a16="http://schemas.microsoft.com/office/drawing/2014/main" id="{F364A4D3-5690-AD7C-02D0-1879CD69A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7" b="37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998A2-222F-7C07-5C01-318042BD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28" y="2299176"/>
            <a:ext cx="4131368" cy="157116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600" dirty="0"/>
              <a:t>You’re going to have to make some decisions.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FAC5A-56FE-71EE-6C32-E06824FF4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0529" y="4199213"/>
            <a:ext cx="4191938" cy="5985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Not so much a talk with answers as a talk with a bunch of extra questions…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21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6DA18-E6D8-7F5D-2340-6B39DB17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Things we’ll cover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1B07C9-821A-55B1-8B33-989F7A397E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53394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538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0A28B-D0B8-F557-825A-6CA807B43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PENETRATION TEST 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vs. 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RED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86929-F79B-23C9-3C7A-408B4748F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Overkill and Underpowered?!? How did you manage that?</a:t>
            </a:r>
          </a:p>
        </p:txBody>
      </p:sp>
    </p:spTree>
    <p:extLst>
      <p:ext uri="{BB962C8B-B14F-4D97-AF65-F5344CB8AC3E}">
        <p14:creationId xmlns:p14="http://schemas.microsoft.com/office/powerpoint/2010/main" val="393671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0A28B-D0B8-F557-825A-6CA807B43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BUDGET CONCERNS </a:t>
            </a:r>
            <a:r>
              <a:rPr lang="en-US" sz="48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86929-F79B-23C9-3C7A-408B4748F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SO, YOU WASTED BOTH YOUR TIME AND MY MONEY?</a:t>
            </a:r>
          </a:p>
        </p:txBody>
      </p:sp>
    </p:spTree>
    <p:extLst>
      <p:ext uri="{BB962C8B-B14F-4D97-AF65-F5344CB8AC3E}">
        <p14:creationId xmlns:p14="http://schemas.microsoft.com/office/powerpoint/2010/main" val="406810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0A28B-D0B8-F557-825A-6CA807B43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236" y="559703"/>
            <a:ext cx="9867331" cy="1167495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DIY vs. BUY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86929-F79B-23C9-3C7A-408B4748F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9965" y="5777350"/>
            <a:ext cx="9021170" cy="54020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HAK5 doesn’t get all my money.</a:t>
            </a:r>
          </a:p>
        </p:txBody>
      </p:sp>
      <p:pic>
        <p:nvPicPr>
          <p:cNvPr id="13" name="Picture 12" descr="A black rectangular object with a green light&#10;&#10;Description automatically generated">
            <a:extLst>
              <a:ext uri="{FF2B5EF4-FFF2-40B4-BE49-F238E27FC236}">
                <a16:creationId xmlns:a16="http://schemas.microsoft.com/office/drawing/2014/main" id="{9578CB0D-D9AA-DA55-248F-063F7487B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2" y="2151155"/>
            <a:ext cx="3179928" cy="3179928"/>
          </a:xfrm>
          <a:prstGeom prst="rect">
            <a:avLst/>
          </a:prstGeom>
        </p:spPr>
      </p:pic>
      <p:pic>
        <p:nvPicPr>
          <p:cNvPr id="15" name="Picture 14" descr="A close up of a cable&#10;&#10;Description automatically generated">
            <a:extLst>
              <a:ext uri="{FF2B5EF4-FFF2-40B4-BE49-F238E27FC236}">
                <a16:creationId xmlns:a16="http://schemas.microsoft.com/office/drawing/2014/main" id="{CDC90DB0-D225-E8F2-A9C3-7D28928C5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584" y="2151155"/>
            <a:ext cx="3179928" cy="3179928"/>
          </a:xfrm>
          <a:prstGeom prst="rect">
            <a:avLst/>
          </a:prstGeom>
        </p:spPr>
      </p:pic>
      <p:pic>
        <p:nvPicPr>
          <p:cNvPr id="11" name="Picture 10" descr="A black usb cable with a white cord&#10;&#10;Description automatically generated">
            <a:extLst>
              <a:ext uri="{FF2B5EF4-FFF2-40B4-BE49-F238E27FC236}">
                <a16:creationId xmlns:a16="http://schemas.microsoft.com/office/drawing/2014/main" id="{139A7320-66E6-90D4-BAD3-EA38320D3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41" y="2151156"/>
            <a:ext cx="3179927" cy="317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3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58072-14E5-2585-A332-06C709B9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Hardware Considerations</a:t>
            </a:r>
          </a:p>
        </p:txBody>
      </p:sp>
      <p:pic>
        <p:nvPicPr>
          <p:cNvPr id="8" name="Picture Placeholder 7" descr="A couple of men standing next to an apple computer&#10;&#10;Description automatically generated">
            <a:extLst>
              <a:ext uri="{FF2B5EF4-FFF2-40B4-BE49-F238E27FC236}">
                <a16:creationId xmlns:a16="http://schemas.microsoft.com/office/drawing/2014/main" id="{8BE7CC13-8C48-EC07-C3DF-A16A6C59E0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4" r="14382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3193" y="2418408"/>
            <a:ext cx="3153855" cy="35402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Size/Shape/Sound/Stuff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Capabilities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Ease of Use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Cost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3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58072-14E5-2585-A332-06C709B9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Hardware Considerations</a:t>
            </a:r>
          </a:p>
        </p:txBody>
      </p:sp>
      <p:pic>
        <p:nvPicPr>
          <p:cNvPr id="6" name="Picture Placeholder 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3017EB4-9DBD-C8AB-9A09-56E1485E9E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5" r="12327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3193" y="2418408"/>
            <a:ext cx="2942813" cy="354026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Raspberry Pi: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Cheap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Small / Quiet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Low(</a:t>
            </a:r>
            <a:r>
              <a:rPr lang="en-US" sz="2000" dirty="0" err="1"/>
              <a:t>ish</a:t>
            </a:r>
            <a:r>
              <a:rPr lang="en-US" sz="2000" dirty="0"/>
              <a:t>) Power req.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 dirty="0"/>
              <a:t>Has gotten less flakey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1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42C8B3E-C8AC-444F-8ED2-A14BFB4E8A2F}">
  <we:reference id="c08a5a11-2a3e-44ff-83ad-a24654290e73" version="1.0.0.9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</Words>
  <Application>Microsoft Office PowerPoint</Application>
  <PresentationFormat>Widescreen</PresentationFormat>
  <Paragraphs>110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Building Testing Dropboxes</vt:lpstr>
      <vt:lpstr>DROPBOXES    </vt:lpstr>
      <vt:lpstr>You’re going to have to make some decisions.</vt:lpstr>
      <vt:lpstr>Things we’ll cover</vt:lpstr>
      <vt:lpstr>PENETRATION TEST  vs.  RED TEAM</vt:lpstr>
      <vt:lpstr>BUDGET CONCERNS  </vt:lpstr>
      <vt:lpstr>DIY vs. BUY</vt:lpstr>
      <vt:lpstr>Hardware Considerations</vt:lpstr>
      <vt:lpstr>Hardware Considerations</vt:lpstr>
      <vt:lpstr>Hardware Considerations</vt:lpstr>
      <vt:lpstr>Hardware Considerations</vt:lpstr>
      <vt:lpstr>Hardware Considerations</vt:lpstr>
      <vt:lpstr>Software Considerations     </vt:lpstr>
      <vt:lpstr>Software Considerations</vt:lpstr>
      <vt:lpstr>Software Considerations</vt:lpstr>
      <vt:lpstr>Communication Options / Network Egress</vt:lpstr>
      <vt:lpstr>Communication Options / Network Egress</vt:lpstr>
      <vt:lpstr>OPSEC</vt:lpstr>
      <vt:lpstr>Well, that’s not going to hold up in court.</vt:lpstr>
      <vt:lpstr>Recap</vt:lpstr>
      <vt:lpstr>THANKS!</vt:lpstr>
      <vt:lpstr>Q&amp;A  + Future Stuff? + Links/QR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Dropboxing</dc:title>
  <dc:creator>Chris Carlis</dc:creator>
  <cp:lastModifiedBy>Chris Carlis</cp:lastModifiedBy>
  <cp:revision>3</cp:revision>
  <dcterms:created xsi:type="dcterms:W3CDTF">2024-05-24T00:17:26Z</dcterms:created>
  <dcterms:modified xsi:type="dcterms:W3CDTF">2025-02-10T02:31:14Z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7ed875-cb67-40d7-9ea6-a804b08b1148_Enabled">
    <vt:lpwstr>true</vt:lpwstr>
  </property>
  <property fmtid="{D5CDD505-2E9C-101B-9397-08002B2CF9AE}" pid="3" name="MSIP_Label_9a7ed875-cb67-40d7-9ea6-a804b08b1148_SetDate">
    <vt:lpwstr>2025-02-09T20:54:13Z</vt:lpwstr>
  </property>
  <property fmtid="{D5CDD505-2E9C-101B-9397-08002B2CF9AE}" pid="4" name="MSIP_Label_9a7ed875-cb67-40d7-9ea6-a804b08b1148_Method">
    <vt:lpwstr>Privileged</vt:lpwstr>
  </property>
  <property fmtid="{D5CDD505-2E9C-101B-9397-08002B2CF9AE}" pid="5" name="MSIP_Label_9a7ed875-cb67-40d7-9ea6-a804b08b1148_Name">
    <vt:lpwstr>9a7ed875-cb67-40d7-9ea6-a804b08b1148</vt:lpwstr>
  </property>
  <property fmtid="{D5CDD505-2E9C-101B-9397-08002B2CF9AE}" pid="6" name="MSIP_Label_9a7ed875-cb67-40d7-9ea6-a804b08b1148_SiteId">
    <vt:lpwstr>473672ba-cd07-4371-a2ae-788b4c61840e</vt:lpwstr>
  </property>
  <property fmtid="{D5CDD505-2E9C-101B-9397-08002B2CF9AE}" pid="7" name="MSIP_Label_9a7ed875-cb67-40d7-9ea6-a804b08b1148_ActionId">
    <vt:lpwstr>f7d5b796-679c-4adf-a135-c691531bc0f4</vt:lpwstr>
  </property>
  <property fmtid="{D5CDD505-2E9C-101B-9397-08002B2CF9AE}" pid="8" name="MSIP_Label_9a7ed875-cb67-40d7-9ea6-a804b08b1148_ContentBits">
    <vt:lpwstr>0</vt:lpwstr>
  </property>
</Properties>
</file>